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73" r:id="rId11"/>
    <p:sldId id="282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B600-30EB-4C89-8DEB-95BA82C103F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EAB6-4B0E-418F-AEE5-373C7E86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094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B600-30EB-4C89-8DEB-95BA82C103F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EAB6-4B0E-418F-AEE5-373C7E86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409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B600-30EB-4C89-8DEB-95BA82C103F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EAB6-4B0E-418F-AEE5-373C7E865FA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6503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B600-30EB-4C89-8DEB-95BA82C103F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EAB6-4B0E-418F-AEE5-373C7E86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125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B600-30EB-4C89-8DEB-95BA82C103F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EAB6-4B0E-418F-AEE5-373C7E865FA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9968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B600-30EB-4C89-8DEB-95BA82C103F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EAB6-4B0E-418F-AEE5-373C7E86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535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B600-30EB-4C89-8DEB-95BA82C103F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EAB6-4B0E-418F-AEE5-373C7E86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122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B600-30EB-4C89-8DEB-95BA82C103F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EAB6-4B0E-418F-AEE5-373C7E86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79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B600-30EB-4C89-8DEB-95BA82C103F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EAB6-4B0E-418F-AEE5-373C7E86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1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B600-30EB-4C89-8DEB-95BA82C103F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EAB6-4B0E-418F-AEE5-373C7E86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383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B600-30EB-4C89-8DEB-95BA82C103F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EAB6-4B0E-418F-AEE5-373C7E86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199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B600-30EB-4C89-8DEB-95BA82C103F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EAB6-4B0E-418F-AEE5-373C7E86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909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B600-30EB-4C89-8DEB-95BA82C103F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EAB6-4B0E-418F-AEE5-373C7E86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73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B600-30EB-4C89-8DEB-95BA82C103F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EAB6-4B0E-418F-AEE5-373C7E86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06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B600-30EB-4C89-8DEB-95BA82C103F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EAB6-4B0E-418F-AEE5-373C7E86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169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EAB6-4B0E-418F-AEE5-373C7E865FA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B600-30EB-4C89-8DEB-95BA82C103FC}" type="datetimeFigureOut">
              <a:rPr lang="ru-RU" smtClean="0"/>
              <a:t>07.06.2021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62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8B600-30EB-4C89-8DEB-95BA82C103FC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43EEAB6-4B0E-418F-AEE5-373C7E86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426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3133" y="923649"/>
            <a:ext cx="5700948" cy="4721247"/>
          </a:xfrm>
        </p:spPr>
        <p:txBody>
          <a:bodyPr/>
          <a:lstStyle/>
          <a:p>
            <a:pPr algn="ctr"/>
            <a:r>
              <a:rPr lang="ru-RU" sz="4000" dirty="0" err="1">
                <a:solidFill>
                  <a:schemeClr val="tx1"/>
                </a:solidFill>
              </a:rPr>
              <a:t>Оцінювання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якості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викладання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навчальних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дисциплін</a:t>
            </a:r>
            <a:r>
              <a:rPr lang="ru-RU" sz="4000" dirty="0">
                <a:solidFill>
                  <a:schemeClr val="tx1"/>
                </a:solidFill>
              </a:rPr>
              <a:t> ОП "</a:t>
            </a:r>
            <a:r>
              <a:rPr lang="ru-RU" sz="4000" dirty="0" err="1">
                <a:solidFill>
                  <a:schemeClr val="tx1"/>
                </a:solidFill>
              </a:rPr>
              <a:t>Педагогіка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вищої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школи</a:t>
            </a:r>
            <a:r>
              <a:rPr lang="ru-RU" sz="4000" dirty="0">
                <a:solidFill>
                  <a:schemeClr val="tx1"/>
                </a:solidFill>
              </a:rPr>
              <a:t>" (2 семестр, 2020/2021 </a:t>
            </a:r>
            <a:r>
              <a:rPr lang="ru-RU" sz="4000" dirty="0" err="1">
                <a:solidFill>
                  <a:schemeClr val="tx1"/>
                </a:solidFill>
              </a:rPr>
              <a:t>н.р</a:t>
            </a:r>
            <a:r>
              <a:rPr lang="ru-RU" sz="4000" dirty="0">
                <a:solidFill>
                  <a:schemeClr val="tx1"/>
                </a:solidFill>
              </a:rPr>
              <a:t>.)</a:t>
            </a:r>
            <a:endParaRPr lang="ru-RU" sz="400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22551" t="7645" r="23689" b="4000"/>
          <a:stretch/>
        </p:blipFill>
        <p:spPr>
          <a:xfrm>
            <a:off x="6083808" y="280417"/>
            <a:ext cx="4877487" cy="641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369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997" y="1058418"/>
            <a:ext cx="11276428" cy="4854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541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845" y="1479804"/>
            <a:ext cx="11445855" cy="383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368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370" y="1043178"/>
            <a:ext cx="10905728" cy="4821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871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964" y="1239202"/>
            <a:ext cx="11001980" cy="4698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743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513" y="1377886"/>
            <a:ext cx="11437681" cy="451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903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113" y="655320"/>
            <a:ext cx="10144887" cy="516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304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990" y="819150"/>
            <a:ext cx="10535629" cy="527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464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856" y="918972"/>
            <a:ext cx="11289240" cy="498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493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886" y="633602"/>
            <a:ext cx="10727603" cy="548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445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181" y="869632"/>
            <a:ext cx="11433274" cy="5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21428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</TotalTime>
  <Words>18</Words>
  <Application>Microsoft Office PowerPoint</Application>
  <PresentationFormat>Широкоэкранный</PresentationFormat>
  <Paragraphs>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Грань</vt:lpstr>
      <vt:lpstr>Оцінювання якості викладання навчальних дисциплін ОП "Педагогіка вищої школи" (2 семестр, 2020/2021 н.р.)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РЕЗУЛЬТАТИ АНКЕТУВАННЯ ВИПУСКНИКІВ ОСВІТНЬОЇ ПРОГРАМИ «ПЕДАГОГІКА ВИЩОЇ ШКОЛИ»</dc:title>
  <dc:creator>admin</dc:creator>
  <cp:lastModifiedBy>Учетная запись Майкрософт</cp:lastModifiedBy>
  <cp:revision>36</cp:revision>
  <dcterms:created xsi:type="dcterms:W3CDTF">2020-12-07T12:46:39Z</dcterms:created>
  <dcterms:modified xsi:type="dcterms:W3CDTF">2021-06-07T09:02:30Z</dcterms:modified>
</cp:coreProperties>
</file>